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412A6-3FFB-4822-ADF7-A65F9C0508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30066-EFD3-44F2-BA1E-103ED79B42AB}">
      <dgm:prSet phldrT="[Текст]"/>
      <dgm:spPr/>
      <dgm:t>
        <a:bodyPr/>
        <a:lstStyle/>
        <a:p>
          <a:r>
            <a:rPr lang="ru-RU" b="0" i="0" dirty="0" smtClean="0"/>
            <a:t>Чтение и рассказывание одного произведения</a:t>
          </a:r>
          <a:endParaRPr lang="ru-RU" dirty="0"/>
        </a:p>
      </dgm:t>
    </dgm:pt>
    <dgm:pt modelId="{401F4401-80CB-4A5B-A3A8-E958DAEF4992}" type="parTrans" cxnId="{7498C0EE-B41B-427A-82FB-3B8B5C594340}">
      <dgm:prSet/>
      <dgm:spPr/>
      <dgm:t>
        <a:bodyPr/>
        <a:lstStyle/>
        <a:p>
          <a:endParaRPr lang="ru-RU"/>
        </a:p>
      </dgm:t>
    </dgm:pt>
    <dgm:pt modelId="{E38AE7FA-E76B-4E27-9A5A-C19CA657D46A}" type="sibTrans" cxnId="{7498C0EE-B41B-427A-82FB-3B8B5C594340}">
      <dgm:prSet/>
      <dgm:spPr/>
      <dgm:t>
        <a:bodyPr/>
        <a:lstStyle/>
        <a:p>
          <a:endParaRPr lang="ru-RU"/>
        </a:p>
      </dgm:t>
    </dgm:pt>
    <dgm:pt modelId="{BE7A3486-D8C3-406B-8D00-E7A8DE80F555}">
      <dgm:prSet phldrT="[Текст]"/>
      <dgm:spPr/>
      <dgm:t>
        <a:bodyPr/>
        <a:lstStyle/>
        <a:p>
          <a:r>
            <a:rPr lang="ru-RU" b="0" i="0" dirty="0" smtClean="0"/>
            <a:t>Чтение нескольких произведений, объединённых единой тематикой</a:t>
          </a:r>
          <a:endParaRPr lang="ru-RU" dirty="0"/>
        </a:p>
      </dgm:t>
    </dgm:pt>
    <dgm:pt modelId="{504F99C7-018F-4125-9CAF-9C0DFD3C9623}" type="parTrans" cxnId="{2FBF79EB-30AE-4C00-9E31-E4ACFAA8CB30}">
      <dgm:prSet/>
      <dgm:spPr/>
      <dgm:t>
        <a:bodyPr/>
        <a:lstStyle/>
        <a:p>
          <a:endParaRPr lang="ru-RU"/>
        </a:p>
      </dgm:t>
    </dgm:pt>
    <dgm:pt modelId="{BE58F535-DE33-458A-A66F-827852384BB0}" type="sibTrans" cxnId="{2FBF79EB-30AE-4C00-9E31-E4ACFAA8CB30}">
      <dgm:prSet/>
      <dgm:spPr/>
      <dgm:t>
        <a:bodyPr/>
        <a:lstStyle/>
        <a:p>
          <a:endParaRPr lang="ru-RU"/>
        </a:p>
      </dgm:t>
    </dgm:pt>
    <dgm:pt modelId="{EAF21996-7ED2-4B3B-AD24-5B28EC33734D}">
      <dgm:prSet phldrT="[Текст]"/>
      <dgm:spPr/>
      <dgm:t>
        <a:bodyPr/>
        <a:lstStyle/>
        <a:p>
          <a:r>
            <a:rPr lang="ru-RU" b="0" i="0" dirty="0" smtClean="0"/>
            <a:t>Объединение произведений, принадлежащих к разным видам искусства</a:t>
          </a:r>
          <a:endParaRPr lang="ru-RU" dirty="0"/>
        </a:p>
      </dgm:t>
    </dgm:pt>
    <dgm:pt modelId="{85E00179-2FF6-4007-B26E-DE9072660186}" type="parTrans" cxnId="{721CEB0B-97D9-45F1-808C-72CA9A3DCE10}">
      <dgm:prSet/>
      <dgm:spPr/>
      <dgm:t>
        <a:bodyPr/>
        <a:lstStyle/>
        <a:p>
          <a:endParaRPr lang="ru-RU"/>
        </a:p>
      </dgm:t>
    </dgm:pt>
    <dgm:pt modelId="{2F68A5CA-F964-4F26-8B64-CF351F0E41F3}" type="sibTrans" cxnId="{721CEB0B-97D9-45F1-808C-72CA9A3DCE10}">
      <dgm:prSet/>
      <dgm:spPr/>
      <dgm:t>
        <a:bodyPr/>
        <a:lstStyle/>
        <a:p>
          <a:endParaRPr lang="ru-RU"/>
        </a:p>
      </dgm:t>
    </dgm:pt>
    <dgm:pt modelId="{E0046E52-204B-4E2D-9D11-BE801B8C900C}">
      <dgm:prSet phldrT="[Текст]"/>
      <dgm:spPr/>
      <dgm:t>
        <a:bodyPr/>
        <a:lstStyle/>
        <a:p>
          <a:r>
            <a:rPr lang="ru-RU" b="0" i="0" dirty="0" smtClean="0"/>
            <a:t>Чтение и рассказывание с использованием наглядного материала</a:t>
          </a:r>
          <a:endParaRPr lang="ru-RU" dirty="0"/>
        </a:p>
      </dgm:t>
    </dgm:pt>
    <dgm:pt modelId="{3185ACE0-4AB5-48C3-B823-2EAA2448EBF5}" type="parTrans" cxnId="{4C475F62-6404-4517-A67F-9FE5B77BD22B}">
      <dgm:prSet/>
      <dgm:spPr/>
      <dgm:t>
        <a:bodyPr/>
        <a:lstStyle/>
        <a:p>
          <a:endParaRPr lang="ru-RU"/>
        </a:p>
      </dgm:t>
    </dgm:pt>
    <dgm:pt modelId="{6CE469B6-7BBF-4311-A6AE-43DA2DDDC24A}" type="sibTrans" cxnId="{4C475F62-6404-4517-A67F-9FE5B77BD22B}">
      <dgm:prSet/>
      <dgm:spPr/>
      <dgm:t>
        <a:bodyPr/>
        <a:lstStyle/>
        <a:p>
          <a:endParaRPr lang="ru-RU"/>
        </a:p>
      </dgm:t>
    </dgm:pt>
    <dgm:pt modelId="{C773CABF-DC5F-4F19-9D51-82DA52326AC6}">
      <dgm:prSet phldrT="[Текст]"/>
      <dgm:spPr/>
      <dgm:t>
        <a:bodyPr/>
        <a:lstStyle/>
        <a:p>
          <a:r>
            <a:rPr lang="ru-RU" b="0" i="0" dirty="0" smtClean="0"/>
            <a:t>Чтение как часть занятия по развитию речи</a:t>
          </a:r>
          <a:endParaRPr lang="ru-RU" dirty="0"/>
        </a:p>
      </dgm:t>
    </dgm:pt>
    <dgm:pt modelId="{5EE6A740-F7DC-436A-A093-BA32E8DE1EDA}" type="parTrans" cxnId="{92C2526A-C47A-4EF0-96CE-1253C8B89E35}">
      <dgm:prSet/>
      <dgm:spPr/>
      <dgm:t>
        <a:bodyPr/>
        <a:lstStyle/>
        <a:p>
          <a:endParaRPr lang="ru-RU"/>
        </a:p>
      </dgm:t>
    </dgm:pt>
    <dgm:pt modelId="{04173B3C-B762-4017-843C-0FC27029247C}" type="sibTrans" cxnId="{92C2526A-C47A-4EF0-96CE-1253C8B89E35}">
      <dgm:prSet/>
      <dgm:spPr/>
      <dgm:t>
        <a:bodyPr/>
        <a:lstStyle/>
        <a:p>
          <a:endParaRPr lang="ru-RU"/>
        </a:p>
      </dgm:t>
    </dgm:pt>
    <dgm:pt modelId="{C1C24AF6-2110-41AC-B532-4DE985FD2FA8}" type="pres">
      <dgm:prSet presAssocID="{D8E412A6-3FFB-4822-ADF7-A65F9C0508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5A0EBD-21A7-4CBE-83F4-B63A0248A053}" type="pres">
      <dgm:prSet presAssocID="{F7E30066-EFD3-44F2-BA1E-103ED79B42AB}" presName="node" presStyleLbl="node1" presStyleIdx="0" presStyleCnt="5" custRadScaleRad="142449" custRadScaleInc="1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C8769-1E88-43EC-9E32-C31455FF7C38}" type="pres">
      <dgm:prSet presAssocID="{F7E30066-EFD3-44F2-BA1E-103ED79B42AB}" presName="spNode" presStyleCnt="0"/>
      <dgm:spPr/>
    </dgm:pt>
    <dgm:pt modelId="{A9999574-BF28-4D2B-860D-1B183B482D0A}" type="pres">
      <dgm:prSet presAssocID="{E38AE7FA-E76B-4E27-9A5A-C19CA657D46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02ECAFB-A455-4870-8072-86E47861C08B}" type="pres">
      <dgm:prSet presAssocID="{BE7A3486-D8C3-406B-8D00-E7A8DE80F5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F21DC-7093-4B9F-BC92-62671C5642B3}" type="pres">
      <dgm:prSet presAssocID="{BE7A3486-D8C3-406B-8D00-E7A8DE80F555}" presName="spNode" presStyleCnt="0"/>
      <dgm:spPr/>
    </dgm:pt>
    <dgm:pt modelId="{60EC3ECD-CA7F-409D-8100-DFA7611EB82A}" type="pres">
      <dgm:prSet presAssocID="{BE58F535-DE33-458A-A66F-827852384BB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BF0446A-BEF2-40D7-A5BE-E7E4096CA7D5}" type="pres">
      <dgm:prSet presAssocID="{EAF21996-7ED2-4B3B-AD24-5B28EC3373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8DE5B-3C1D-4629-86DB-13C12EE47C04}" type="pres">
      <dgm:prSet presAssocID="{EAF21996-7ED2-4B3B-AD24-5B28EC33734D}" presName="spNode" presStyleCnt="0"/>
      <dgm:spPr/>
    </dgm:pt>
    <dgm:pt modelId="{C78ACCC7-7094-4C65-A91B-B55714F78965}" type="pres">
      <dgm:prSet presAssocID="{2F68A5CA-F964-4F26-8B64-CF351F0E41F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1BD48E9-BAD4-489F-B71A-CC425B3B102D}" type="pres">
      <dgm:prSet presAssocID="{E0046E52-204B-4E2D-9D11-BE801B8C90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FD7CF-9C58-45EA-8A98-18BB67E9728E}" type="pres">
      <dgm:prSet presAssocID="{E0046E52-204B-4E2D-9D11-BE801B8C900C}" presName="spNode" presStyleCnt="0"/>
      <dgm:spPr/>
    </dgm:pt>
    <dgm:pt modelId="{5B52AD46-6E0D-4AF2-B593-A40A2B51C1F8}" type="pres">
      <dgm:prSet presAssocID="{6CE469B6-7BBF-4311-A6AE-43DA2DDDC24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8D1A4C4-1A5D-4680-B52E-860CF4BF96CA}" type="pres">
      <dgm:prSet presAssocID="{C773CABF-DC5F-4F19-9D51-82DA52326A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9D82E-0B0A-4714-82E5-9E63D689C5AC}" type="pres">
      <dgm:prSet presAssocID="{C773CABF-DC5F-4F19-9D51-82DA52326AC6}" presName="spNode" presStyleCnt="0"/>
      <dgm:spPr/>
    </dgm:pt>
    <dgm:pt modelId="{5A08B0C9-3D77-43D4-A3DE-3263DB384487}" type="pres">
      <dgm:prSet presAssocID="{04173B3C-B762-4017-843C-0FC27029247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2104889-C0DA-4EAD-BB30-4E95446DEFCF}" type="presOf" srcId="{2F68A5CA-F964-4F26-8B64-CF351F0E41F3}" destId="{C78ACCC7-7094-4C65-A91B-B55714F78965}" srcOrd="0" destOrd="0" presId="urn:microsoft.com/office/officeart/2005/8/layout/cycle6"/>
    <dgm:cxn modelId="{18CB9DB7-B27C-4E35-B000-2666136A336A}" type="presOf" srcId="{BE58F535-DE33-458A-A66F-827852384BB0}" destId="{60EC3ECD-CA7F-409D-8100-DFA7611EB82A}" srcOrd="0" destOrd="0" presId="urn:microsoft.com/office/officeart/2005/8/layout/cycle6"/>
    <dgm:cxn modelId="{2626AC20-D65E-4F3B-ACC0-DA7DDE005061}" type="presOf" srcId="{EAF21996-7ED2-4B3B-AD24-5B28EC33734D}" destId="{DBF0446A-BEF2-40D7-A5BE-E7E4096CA7D5}" srcOrd="0" destOrd="0" presId="urn:microsoft.com/office/officeart/2005/8/layout/cycle6"/>
    <dgm:cxn modelId="{308CF6D1-AB25-4B4E-8264-C701FB10EF53}" type="presOf" srcId="{04173B3C-B762-4017-843C-0FC27029247C}" destId="{5A08B0C9-3D77-43D4-A3DE-3263DB384487}" srcOrd="0" destOrd="0" presId="urn:microsoft.com/office/officeart/2005/8/layout/cycle6"/>
    <dgm:cxn modelId="{721CEB0B-97D9-45F1-808C-72CA9A3DCE10}" srcId="{D8E412A6-3FFB-4822-ADF7-A65F9C050892}" destId="{EAF21996-7ED2-4B3B-AD24-5B28EC33734D}" srcOrd="2" destOrd="0" parTransId="{85E00179-2FF6-4007-B26E-DE9072660186}" sibTransId="{2F68A5CA-F964-4F26-8B64-CF351F0E41F3}"/>
    <dgm:cxn modelId="{4C475F62-6404-4517-A67F-9FE5B77BD22B}" srcId="{D8E412A6-3FFB-4822-ADF7-A65F9C050892}" destId="{E0046E52-204B-4E2D-9D11-BE801B8C900C}" srcOrd="3" destOrd="0" parTransId="{3185ACE0-4AB5-48C3-B823-2EAA2448EBF5}" sibTransId="{6CE469B6-7BBF-4311-A6AE-43DA2DDDC24A}"/>
    <dgm:cxn modelId="{2FBF79EB-30AE-4C00-9E31-E4ACFAA8CB30}" srcId="{D8E412A6-3FFB-4822-ADF7-A65F9C050892}" destId="{BE7A3486-D8C3-406B-8D00-E7A8DE80F555}" srcOrd="1" destOrd="0" parTransId="{504F99C7-018F-4125-9CAF-9C0DFD3C9623}" sibTransId="{BE58F535-DE33-458A-A66F-827852384BB0}"/>
    <dgm:cxn modelId="{60DDB26A-8AC2-448D-8EE2-895BCEF2B1C2}" type="presOf" srcId="{BE7A3486-D8C3-406B-8D00-E7A8DE80F555}" destId="{702ECAFB-A455-4870-8072-86E47861C08B}" srcOrd="0" destOrd="0" presId="urn:microsoft.com/office/officeart/2005/8/layout/cycle6"/>
    <dgm:cxn modelId="{27BEA194-A4E6-45CF-972A-AF90137D0E1C}" type="presOf" srcId="{6CE469B6-7BBF-4311-A6AE-43DA2DDDC24A}" destId="{5B52AD46-6E0D-4AF2-B593-A40A2B51C1F8}" srcOrd="0" destOrd="0" presId="urn:microsoft.com/office/officeart/2005/8/layout/cycle6"/>
    <dgm:cxn modelId="{68C1CA7C-0CBD-46A4-8C55-E1906AE4E6A7}" type="presOf" srcId="{E38AE7FA-E76B-4E27-9A5A-C19CA657D46A}" destId="{A9999574-BF28-4D2B-860D-1B183B482D0A}" srcOrd="0" destOrd="0" presId="urn:microsoft.com/office/officeart/2005/8/layout/cycle6"/>
    <dgm:cxn modelId="{17EBB90E-7954-49DB-89EE-CB9C2A1DBDE0}" type="presOf" srcId="{F7E30066-EFD3-44F2-BA1E-103ED79B42AB}" destId="{B65A0EBD-21A7-4CBE-83F4-B63A0248A053}" srcOrd="0" destOrd="0" presId="urn:microsoft.com/office/officeart/2005/8/layout/cycle6"/>
    <dgm:cxn modelId="{7498C0EE-B41B-427A-82FB-3B8B5C594340}" srcId="{D8E412A6-3FFB-4822-ADF7-A65F9C050892}" destId="{F7E30066-EFD3-44F2-BA1E-103ED79B42AB}" srcOrd="0" destOrd="0" parTransId="{401F4401-80CB-4A5B-A3A8-E958DAEF4992}" sibTransId="{E38AE7FA-E76B-4E27-9A5A-C19CA657D46A}"/>
    <dgm:cxn modelId="{92C2526A-C47A-4EF0-96CE-1253C8B89E35}" srcId="{D8E412A6-3FFB-4822-ADF7-A65F9C050892}" destId="{C773CABF-DC5F-4F19-9D51-82DA52326AC6}" srcOrd="4" destOrd="0" parTransId="{5EE6A740-F7DC-436A-A093-BA32E8DE1EDA}" sibTransId="{04173B3C-B762-4017-843C-0FC27029247C}"/>
    <dgm:cxn modelId="{27E9A80E-7CDC-4567-BCAB-D08057C62CD8}" type="presOf" srcId="{E0046E52-204B-4E2D-9D11-BE801B8C900C}" destId="{C1BD48E9-BAD4-489F-B71A-CC425B3B102D}" srcOrd="0" destOrd="0" presId="urn:microsoft.com/office/officeart/2005/8/layout/cycle6"/>
    <dgm:cxn modelId="{69B3AA4C-76CA-436C-B6A7-C8AF4C316E72}" type="presOf" srcId="{D8E412A6-3FFB-4822-ADF7-A65F9C050892}" destId="{C1C24AF6-2110-41AC-B532-4DE985FD2FA8}" srcOrd="0" destOrd="0" presId="urn:microsoft.com/office/officeart/2005/8/layout/cycle6"/>
    <dgm:cxn modelId="{B00BDA0B-9255-42D6-9620-F3DC1DEEA5C7}" type="presOf" srcId="{C773CABF-DC5F-4F19-9D51-82DA52326AC6}" destId="{C8D1A4C4-1A5D-4680-B52E-860CF4BF96CA}" srcOrd="0" destOrd="0" presId="urn:microsoft.com/office/officeart/2005/8/layout/cycle6"/>
    <dgm:cxn modelId="{5C6C54F1-5C6E-4882-8849-B9F02202B26B}" type="presParOf" srcId="{C1C24AF6-2110-41AC-B532-4DE985FD2FA8}" destId="{B65A0EBD-21A7-4CBE-83F4-B63A0248A053}" srcOrd="0" destOrd="0" presId="urn:microsoft.com/office/officeart/2005/8/layout/cycle6"/>
    <dgm:cxn modelId="{285BB5F9-29C5-47FA-B7C2-5BE7CB44B74D}" type="presParOf" srcId="{C1C24AF6-2110-41AC-B532-4DE985FD2FA8}" destId="{B81C8769-1E88-43EC-9E32-C31455FF7C38}" srcOrd="1" destOrd="0" presId="urn:microsoft.com/office/officeart/2005/8/layout/cycle6"/>
    <dgm:cxn modelId="{8FA7CE92-22D1-402E-A3E0-351D0DE3FFDF}" type="presParOf" srcId="{C1C24AF6-2110-41AC-B532-4DE985FD2FA8}" destId="{A9999574-BF28-4D2B-860D-1B183B482D0A}" srcOrd="2" destOrd="0" presId="urn:microsoft.com/office/officeart/2005/8/layout/cycle6"/>
    <dgm:cxn modelId="{D34164CE-CCF9-4A7F-9B9A-DF0C13D90FC0}" type="presParOf" srcId="{C1C24AF6-2110-41AC-B532-4DE985FD2FA8}" destId="{702ECAFB-A455-4870-8072-86E47861C08B}" srcOrd="3" destOrd="0" presId="urn:microsoft.com/office/officeart/2005/8/layout/cycle6"/>
    <dgm:cxn modelId="{61021860-0570-4429-AA75-459E3AAF5D41}" type="presParOf" srcId="{C1C24AF6-2110-41AC-B532-4DE985FD2FA8}" destId="{03BF21DC-7093-4B9F-BC92-62671C5642B3}" srcOrd="4" destOrd="0" presId="urn:microsoft.com/office/officeart/2005/8/layout/cycle6"/>
    <dgm:cxn modelId="{F5BF8101-058A-4793-8875-C6A71661FF81}" type="presParOf" srcId="{C1C24AF6-2110-41AC-B532-4DE985FD2FA8}" destId="{60EC3ECD-CA7F-409D-8100-DFA7611EB82A}" srcOrd="5" destOrd="0" presId="urn:microsoft.com/office/officeart/2005/8/layout/cycle6"/>
    <dgm:cxn modelId="{27049920-CD75-4E98-991C-854F7D8534C7}" type="presParOf" srcId="{C1C24AF6-2110-41AC-B532-4DE985FD2FA8}" destId="{DBF0446A-BEF2-40D7-A5BE-E7E4096CA7D5}" srcOrd="6" destOrd="0" presId="urn:microsoft.com/office/officeart/2005/8/layout/cycle6"/>
    <dgm:cxn modelId="{E44B5807-36AF-4C60-BA5F-7CB65F1B2760}" type="presParOf" srcId="{C1C24AF6-2110-41AC-B532-4DE985FD2FA8}" destId="{E418DE5B-3C1D-4629-86DB-13C12EE47C04}" srcOrd="7" destOrd="0" presId="urn:microsoft.com/office/officeart/2005/8/layout/cycle6"/>
    <dgm:cxn modelId="{3C5FFA6A-3A9E-4E03-8333-52D487931D67}" type="presParOf" srcId="{C1C24AF6-2110-41AC-B532-4DE985FD2FA8}" destId="{C78ACCC7-7094-4C65-A91B-B55714F78965}" srcOrd="8" destOrd="0" presId="urn:microsoft.com/office/officeart/2005/8/layout/cycle6"/>
    <dgm:cxn modelId="{524F8494-8447-4A5E-8B0A-1578BCCBD0B4}" type="presParOf" srcId="{C1C24AF6-2110-41AC-B532-4DE985FD2FA8}" destId="{C1BD48E9-BAD4-489F-B71A-CC425B3B102D}" srcOrd="9" destOrd="0" presId="urn:microsoft.com/office/officeart/2005/8/layout/cycle6"/>
    <dgm:cxn modelId="{B1510506-C49B-4A63-85A0-5884C4C2C44F}" type="presParOf" srcId="{C1C24AF6-2110-41AC-B532-4DE985FD2FA8}" destId="{28EFD7CF-9C58-45EA-8A98-18BB67E9728E}" srcOrd="10" destOrd="0" presId="urn:microsoft.com/office/officeart/2005/8/layout/cycle6"/>
    <dgm:cxn modelId="{AC5665B9-2EEC-42C1-BFE6-2FD5EE726EF7}" type="presParOf" srcId="{C1C24AF6-2110-41AC-B532-4DE985FD2FA8}" destId="{5B52AD46-6E0D-4AF2-B593-A40A2B51C1F8}" srcOrd="11" destOrd="0" presId="urn:microsoft.com/office/officeart/2005/8/layout/cycle6"/>
    <dgm:cxn modelId="{6779EE7E-D0B1-4BE0-83EC-9DCF27FE3680}" type="presParOf" srcId="{C1C24AF6-2110-41AC-B532-4DE985FD2FA8}" destId="{C8D1A4C4-1A5D-4680-B52E-860CF4BF96CA}" srcOrd="12" destOrd="0" presId="urn:microsoft.com/office/officeart/2005/8/layout/cycle6"/>
    <dgm:cxn modelId="{120BEA6C-48FD-4F82-8505-60A31AF8AB21}" type="presParOf" srcId="{C1C24AF6-2110-41AC-B532-4DE985FD2FA8}" destId="{C489D82E-0B0A-4714-82E5-9E63D689C5AC}" srcOrd="13" destOrd="0" presId="urn:microsoft.com/office/officeart/2005/8/layout/cycle6"/>
    <dgm:cxn modelId="{A1BCFEA2-BCD1-4579-9CE7-524F657F1AF0}" type="presParOf" srcId="{C1C24AF6-2110-41AC-B532-4DE985FD2FA8}" destId="{5A08B0C9-3D77-43D4-A3DE-3263DB38448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0476E-D88E-48F6-A72E-699C307003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05E31-B673-483C-8B49-25BEDB19250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112E58F-B5C2-4446-8B2E-7F04DF76AAAB}" type="parTrans" cxnId="{1970CE41-3513-4735-A6D0-B685DC944EA4}">
      <dgm:prSet/>
      <dgm:spPr/>
      <dgm:t>
        <a:bodyPr/>
        <a:lstStyle/>
        <a:p>
          <a:endParaRPr lang="ru-RU"/>
        </a:p>
      </dgm:t>
    </dgm:pt>
    <dgm:pt modelId="{133C97A6-DEC1-421D-A76E-F90B9A81EFF6}" type="sibTrans" cxnId="{1970CE41-3513-4735-A6D0-B685DC944EA4}">
      <dgm:prSet/>
      <dgm:spPr/>
      <dgm:t>
        <a:bodyPr/>
        <a:lstStyle/>
        <a:p>
          <a:endParaRPr lang="ru-RU"/>
        </a:p>
      </dgm:t>
    </dgm:pt>
    <dgm:pt modelId="{A908C431-BF39-435B-94D5-D10FF401C04D}">
      <dgm:prSet phldrT="[Текст]"/>
      <dgm:spPr/>
      <dgm:t>
        <a:bodyPr/>
        <a:lstStyle/>
        <a:p>
          <a:r>
            <a:rPr lang="ru-RU" b="0" i="0" dirty="0" smtClean="0">
              <a:solidFill>
                <a:srgbClr val="C00000"/>
              </a:solidFill>
            </a:rPr>
            <a:t>обоснованный выбор произведения в соответствии с разработанными критериями</a:t>
          </a:r>
          <a:r>
            <a:rPr lang="ru-RU" b="0" i="0" dirty="0" smtClean="0"/>
            <a:t> </a:t>
          </a:r>
          <a:endParaRPr lang="ru-RU" dirty="0"/>
        </a:p>
      </dgm:t>
    </dgm:pt>
    <dgm:pt modelId="{08EDC57D-2600-4B40-B15C-62F4FBD3E3C0}" type="parTrans" cxnId="{B802CB77-6B66-45CE-88C4-438D5E6E0C65}">
      <dgm:prSet/>
      <dgm:spPr/>
      <dgm:t>
        <a:bodyPr/>
        <a:lstStyle/>
        <a:p>
          <a:endParaRPr lang="ru-RU"/>
        </a:p>
      </dgm:t>
    </dgm:pt>
    <dgm:pt modelId="{B9664019-A190-48BB-A6FB-148003ABB1F5}" type="sibTrans" cxnId="{B802CB77-6B66-45CE-88C4-438D5E6E0C65}">
      <dgm:prSet/>
      <dgm:spPr/>
      <dgm:t>
        <a:bodyPr/>
        <a:lstStyle/>
        <a:p>
          <a:endParaRPr lang="ru-RU"/>
        </a:p>
      </dgm:t>
    </dgm:pt>
    <dgm:pt modelId="{8355C959-310E-4F9C-9C94-37BACFC3A68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8056890-1FEE-41A0-8CB8-AA4F19A5E743}" type="parTrans" cxnId="{1630B275-AA07-40A7-AFBB-2DDA3485790A}">
      <dgm:prSet/>
      <dgm:spPr/>
      <dgm:t>
        <a:bodyPr/>
        <a:lstStyle/>
        <a:p>
          <a:endParaRPr lang="ru-RU"/>
        </a:p>
      </dgm:t>
    </dgm:pt>
    <dgm:pt modelId="{E85864D8-44A8-4CE7-B246-B59FFC036552}" type="sibTrans" cxnId="{1630B275-AA07-40A7-AFBB-2DDA3485790A}">
      <dgm:prSet/>
      <dgm:spPr/>
      <dgm:t>
        <a:bodyPr/>
        <a:lstStyle/>
        <a:p>
          <a:endParaRPr lang="ru-RU"/>
        </a:p>
      </dgm:t>
    </dgm:pt>
    <dgm:pt modelId="{8C0E6FC5-56B3-46AE-AECB-51810E6B121C}">
      <dgm:prSet phldrT="[Текст]"/>
      <dgm:spPr/>
      <dgm:t>
        <a:bodyPr/>
        <a:lstStyle/>
        <a:p>
          <a:r>
            <a:rPr lang="ru-RU" b="0" i="0" dirty="0" smtClean="0">
              <a:solidFill>
                <a:srgbClr val="C00000"/>
              </a:solidFill>
            </a:rPr>
            <a:t>определение программного содержания - литературной и воспитательной задач</a:t>
          </a:r>
          <a:endParaRPr lang="ru-RU" dirty="0">
            <a:solidFill>
              <a:srgbClr val="C00000"/>
            </a:solidFill>
          </a:endParaRPr>
        </a:p>
      </dgm:t>
    </dgm:pt>
    <dgm:pt modelId="{B22486FF-CA0F-440C-B5C0-BD60FF061CC0}" type="parTrans" cxnId="{9AA289FD-DA33-4B65-9CCD-642BF8718C9B}">
      <dgm:prSet/>
      <dgm:spPr/>
      <dgm:t>
        <a:bodyPr/>
        <a:lstStyle/>
        <a:p>
          <a:endParaRPr lang="ru-RU"/>
        </a:p>
      </dgm:t>
    </dgm:pt>
    <dgm:pt modelId="{5E6D51CE-05CD-42D3-BA80-F8C34C3BEF9B}" type="sibTrans" cxnId="{9AA289FD-DA33-4B65-9CCD-642BF8718C9B}">
      <dgm:prSet/>
      <dgm:spPr/>
      <dgm:t>
        <a:bodyPr/>
        <a:lstStyle/>
        <a:p>
          <a:endParaRPr lang="ru-RU"/>
        </a:p>
      </dgm:t>
    </dgm:pt>
    <dgm:pt modelId="{6EB51291-C280-4D4A-8E92-4826AD7B73F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12A36FD-D688-4A84-8B3F-80FA0344FEDD}" type="parTrans" cxnId="{17156E63-D12C-41F0-8C80-18276DDD8602}">
      <dgm:prSet/>
      <dgm:spPr/>
      <dgm:t>
        <a:bodyPr/>
        <a:lstStyle/>
        <a:p>
          <a:endParaRPr lang="ru-RU"/>
        </a:p>
      </dgm:t>
    </dgm:pt>
    <dgm:pt modelId="{ED33F84C-EA86-4B8D-A566-8CBDFC5EAB78}" type="sibTrans" cxnId="{17156E63-D12C-41F0-8C80-18276DDD8602}">
      <dgm:prSet/>
      <dgm:spPr/>
      <dgm:t>
        <a:bodyPr/>
        <a:lstStyle/>
        <a:p>
          <a:endParaRPr lang="ru-RU"/>
        </a:p>
      </dgm:t>
    </dgm:pt>
    <dgm:pt modelId="{2C4E658B-55F4-425A-B39C-D38376CB7DCC}">
      <dgm:prSet phldrT="[Текст]"/>
      <dgm:spPr/>
      <dgm:t>
        <a:bodyPr/>
        <a:lstStyle/>
        <a:p>
          <a:r>
            <a:rPr lang="ru-RU" b="0" i="0" dirty="0" smtClean="0">
              <a:solidFill>
                <a:srgbClr val="C00000"/>
              </a:solidFill>
            </a:rPr>
            <a:t>подготовка воспитателя к чтению произведения</a:t>
          </a:r>
          <a:endParaRPr lang="ru-RU" dirty="0">
            <a:solidFill>
              <a:srgbClr val="C00000"/>
            </a:solidFill>
          </a:endParaRPr>
        </a:p>
      </dgm:t>
    </dgm:pt>
    <dgm:pt modelId="{55032070-70A4-4F37-90C4-8A7FAE8CAC6E}" type="parTrans" cxnId="{E95F81CA-03B3-44AC-AAB7-B34ED278980B}">
      <dgm:prSet/>
      <dgm:spPr/>
      <dgm:t>
        <a:bodyPr/>
        <a:lstStyle/>
        <a:p>
          <a:endParaRPr lang="ru-RU"/>
        </a:p>
      </dgm:t>
    </dgm:pt>
    <dgm:pt modelId="{300E6FDC-F227-4E17-B1B9-C58A617B3ECA}" type="sibTrans" cxnId="{E95F81CA-03B3-44AC-AAB7-B34ED278980B}">
      <dgm:prSet/>
      <dgm:spPr/>
      <dgm:t>
        <a:bodyPr/>
        <a:lstStyle/>
        <a:p>
          <a:endParaRPr lang="ru-RU"/>
        </a:p>
      </dgm:t>
    </dgm:pt>
    <dgm:pt modelId="{2690C5FC-4978-421E-8D57-CFCC01F7CED1}" type="pres">
      <dgm:prSet presAssocID="{4AC0476E-D88E-48F6-A72E-699C30700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02ED1-60B1-4E14-BAE8-6DAE7F386773}" type="pres">
      <dgm:prSet presAssocID="{1B005E31-B673-483C-8B49-25BEDB192509}" presName="composite" presStyleCnt="0"/>
      <dgm:spPr/>
    </dgm:pt>
    <dgm:pt modelId="{689E7AC0-6C77-44B3-B22B-2FD5D97AF159}" type="pres">
      <dgm:prSet presAssocID="{1B005E31-B673-483C-8B49-25BEDB1925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A3B51-D55B-48AB-85D4-77BF769E0B85}" type="pres">
      <dgm:prSet presAssocID="{1B005E31-B673-483C-8B49-25BEDB19250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FEEF7-E844-4D3F-8747-6FCCBBF0836D}" type="pres">
      <dgm:prSet presAssocID="{133C97A6-DEC1-421D-A76E-F90B9A81EFF6}" presName="sp" presStyleCnt="0"/>
      <dgm:spPr/>
    </dgm:pt>
    <dgm:pt modelId="{A30E0177-D2A1-49BA-8202-FF57E351C6EA}" type="pres">
      <dgm:prSet presAssocID="{8355C959-310E-4F9C-9C94-37BACFC3A683}" presName="composite" presStyleCnt="0"/>
      <dgm:spPr/>
    </dgm:pt>
    <dgm:pt modelId="{32A36397-2920-4DB6-A227-08C1572775EC}" type="pres">
      <dgm:prSet presAssocID="{8355C959-310E-4F9C-9C94-37BACFC3A68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CE5C7-720C-43F4-97BA-B1910D655214}" type="pres">
      <dgm:prSet presAssocID="{8355C959-310E-4F9C-9C94-37BACFC3A68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6F109-FAFB-4EB5-9DAF-A0808E8F42FA}" type="pres">
      <dgm:prSet presAssocID="{E85864D8-44A8-4CE7-B246-B59FFC036552}" presName="sp" presStyleCnt="0"/>
      <dgm:spPr/>
    </dgm:pt>
    <dgm:pt modelId="{2F641F10-D507-41CB-A270-59506E8536A3}" type="pres">
      <dgm:prSet presAssocID="{6EB51291-C280-4D4A-8E92-4826AD7B73F8}" presName="composite" presStyleCnt="0"/>
      <dgm:spPr/>
    </dgm:pt>
    <dgm:pt modelId="{790D3F24-3EE9-4575-8CD2-2E0ECA5121FF}" type="pres">
      <dgm:prSet presAssocID="{6EB51291-C280-4D4A-8E92-4826AD7B73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E0752-0EE2-431E-976D-46AE1BE705A8}" type="pres">
      <dgm:prSet presAssocID="{6EB51291-C280-4D4A-8E92-4826AD7B73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F81CA-03B3-44AC-AAB7-B34ED278980B}" srcId="{6EB51291-C280-4D4A-8E92-4826AD7B73F8}" destId="{2C4E658B-55F4-425A-B39C-D38376CB7DCC}" srcOrd="0" destOrd="0" parTransId="{55032070-70A4-4F37-90C4-8A7FAE8CAC6E}" sibTransId="{300E6FDC-F227-4E17-B1B9-C58A617B3ECA}"/>
    <dgm:cxn modelId="{B802CB77-6B66-45CE-88C4-438D5E6E0C65}" srcId="{1B005E31-B673-483C-8B49-25BEDB192509}" destId="{A908C431-BF39-435B-94D5-D10FF401C04D}" srcOrd="0" destOrd="0" parTransId="{08EDC57D-2600-4B40-B15C-62F4FBD3E3C0}" sibTransId="{B9664019-A190-48BB-A6FB-148003ABB1F5}"/>
    <dgm:cxn modelId="{2B692D39-A8E1-4241-8263-E5C281477425}" type="presOf" srcId="{2C4E658B-55F4-425A-B39C-D38376CB7DCC}" destId="{095E0752-0EE2-431E-976D-46AE1BE705A8}" srcOrd="0" destOrd="0" presId="urn:microsoft.com/office/officeart/2005/8/layout/chevron2"/>
    <dgm:cxn modelId="{C0D1470D-DAB5-433F-9F4D-204087C878AE}" type="presOf" srcId="{6EB51291-C280-4D4A-8E92-4826AD7B73F8}" destId="{790D3F24-3EE9-4575-8CD2-2E0ECA5121FF}" srcOrd="0" destOrd="0" presId="urn:microsoft.com/office/officeart/2005/8/layout/chevron2"/>
    <dgm:cxn modelId="{F0912620-73E1-4738-BFBC-C3D4A49C2585}" type="presOf" srcId="{A908C431-BF39-435B-94D5-D10FF401C04D}" destId="{7BDA3B51-D55B-48AB-85D4-77BF769E0B85}" srcOrd="0" destOrd="0" presId="urn:microsoft.com/office/officeart/2005/8/layout/chevron2"/>
    <dgm:cxn modelId="{17156E63-D12C-41F0-8C80-18276DDD8602}" srcId="{4AC0476E-D88E-48F6-A72E-699C30700314}" destId="{6EB51291-C280-4D4A-8E92-4826AD7B73F8}" srcOrd="2" destOrd="0" parTransId="{A12A36FD-D688-4A84-8B3F-80FA0344FEDD}" sibTransId="{ED33F84C-EA86-4B8D-A566-8CBDFC5EAB78}"/>
    <dgm:cxn modelId="{D73F3580-C79D-4CB6-AB1A-806DF55326CE}" type="presOf" srcId="{1B005E31-B673-483C-8B49-25BEDB192509}" destId="{689E7AC0-6C77-44B3-B22B-2FD5D97AF159}" srcOrd="0" destOrd="0" presId="urn:microsoft.com/office/officeart/2005/8/layout/chevron2"/>
    <dgm:cxn modelId="{357796FE-6974-4770-B062-3CDF996EE5DB}" type="presOf" srcId="{8355C959-310E-4F9C-9C94-37BACFC3A683}" destId="{32A36397-2920-4DB6-A227-08C1572775EC}" srcOrd="0" destOrd="0" presId="urn:microsoft.com/office/officeart/2005/8/layout/chevron2"/>
    <dgm:cxn modelId="{1970CE41-3513-4735-A6D0-B685DC944EA4}" srcId="{4AC0476E-D88E-48F6-A72E-699C30700314}" destId="{1B005E31-B673-483C-8B49-25BEDB192509}" srcOrd="0" destOrd="0" parTransId="{C112E58F-B5C2-4446-8B2E-7F04DF76AAAB}" sibTransId="{133C97A6-DEC1-421D-A76E-F90B9A81EFF6}"/>
    <dgm:cxn modelId="{9AA289FD-DA33-4B65-9CCD-642BF8718C9B}" srcId="{8355C959-310E-4F9C-9C94-37BACFC3A683}" destId="{8C0E6FC5-56B3-46AE-AECB-51810E6B121C}" srcOrd="0" destOrd="0" parTransId="{B22486FF-CA0F-440C-B5C0-BD60FF061CC0}" sibTransId="{5E6D51CE-05CD-42D3-BA80-F8C34C3BEF9B}"/>
    <dgm:cxn modelId="{73414474-B231-4150-9260-D4A1971E27C5}" type="presOf" srcId="{8C0E6FC5-56B3-46AE-AECB-51810E6B121C}" destId="{B62CE5C7-720C-43F4-97BA-B1910D655214}" srcOrd="0" destOrd="0" presId="urn:microsoft.com/office/officeart/2005/8/layout/chevron2"/>
    <dgm:cxn modelId="{1630B275-AA07-40A7-AFBB-2DDA3485790A}" srcId="{4AC0476E-D88E-48F6-A72E-699C30700314}" destId="{8355C959-310E-4F9C-9C94-37BACFC3A683}" srcOrd="1" destOrd="0" parTransId="{98056890-1FEE-41A0-8CB8-AA4F19A5E743}" sibTransId="{E85864D8-44A8-4CE7-B246-B59FFC036552}"/>
    <dgm:cxn modelId="{2CD2D023-E881-4E20-A099-63DF38FCE639}" type="presOf" srcId="{4AC0476E-D88E-48F6-A72E-699C30700314}" destId="{2690C5FC-4978-421E-8D57-CFCC01F7CED1}" srcOrd="0" destOrd="0" presId="urn:microsoft.com/office/officeart/2005/8/layout/chevron2"/>
    <dgm:cxn modelId="{1F291C7D-F927-4ACD-A8CE-2651A392679E}" type="presParOf" srcId="{2690C5FC-4978-421E-8D57-CFCC01F7CED1}" destId="{2F302ED1-60B1-4E14-BAE8-6DAE7F386773}" srcOrd="0" destOrd="0" presId="urn:microsoft.com/office/officeart/2005/8/layout/chevron2"/>
    <dgm:cxn modelId="{3FA02220-C7D3-4C58-B1EA-824CE651ABAC}" type="presParOf" srcId="{2F302ED1-60B1-4E14-BAE8-6DAE7F386773}" destId="{689E7AC0-6C77-44B3-B22B-2FD5D97AF159}" srcOrd="0" destOrd="0" presId="urn:microsoft.com/office/officeart/2005/8/layout/chevron2"/>
    <dgm:cxn modelId="{A30DFD3F-A65A-4DB8-9208-9597D9CDCC90}" type="presParOf" srcId="{2F302ED1-60B1-4E14-BAE8-6DAE7F386773}" destId="{7BDA3B51-D55B-48AB-85D4-77BF769E0B85}" srcOrd="1" destOrd="0" presId="urn:microsoft.com/office/officeart/2005/8/layout/chevron2"/>
    <dgm:cxn modelId="{D9A96A50-9E2B-4286-841A-3F7D9DD5ECCF}" type="presParOf" srcId="{2690C5FC-4978-421E-8D57-CFCC01F7CED1}" destId="{22BFEEF7-E844-4D3F-8747-6FCCBBF0836D}" srcOrd="1" destOrd="0" presId="urn:microsoft.com/office/officeart/2005/8/layout/chevron2"/>
    <dgm:cxn modelId="{3D6ED226-27F6-4E51-913F-705E76B1340D}" type="presParOf" srcId="{2690C5FC-4978-421E-8D57-CFCC01F7CED1}" destId="{A30E0177-D2A1-49BA-8202-FF57E351C6EA}" srcOrd="2" destOrd="0" presId="urn:microsoft.com/office/officeart/2005/8/layout/chevron2"/>
    <dgm:cxn modelId="{C65C6E3F-3DAB-4EB8-AEC8-AECC73222805}" type="presParOf" srcId="{A30E0177-D2A1-49BA-8202-FF57E351C6EA}" destId="{32A36397-2920-4DB6-A227-08C1572775EC}" srcOrd="0" destOrd="0" presId="urn:microsoft.com/office/officeart/2005/8/layout/chevron2"/>
    <dgm:cxn modelId="{322C42D3-983E-441C-B2BF-F013D0CE3214}" type="presParOf" srcId="{A30E0177-D2A1-49BA-8202-FF57E351C6EA}" destId="{B62CE5C7-720C-43F4-97BA-B1910D655214}" srcOrd="1" destOrd="0" presId="urn:microsoft.com/office/officeart/2005/8/layout/chevron2"/>
    <dgm:cxn modelId="{DE1FB793-14C8-4E98-9690-AE4B3F641BAC}" type="presParOf" srcId="{2690C5FC-4978-421E-8D57-CFCC01F7CED1}" destId="{AE26F109-FAFB-4EB5-9DAF-A0808E8F42FA}" srcOrd="3" destOrd="0" presId="urn:microsoft.com/office/officeart/2005/8/layout/chevron2"/>
    <dgm:cxn modelId="{9368AA4B-B803-444C-A289-B67F6ABC6AF7}" type="presParOf" srcId="{2690C5FC-4978-421E-8D57-CFCC01F7CED1}" destId="{2F641F10-D507-41CB-A270-59506E8536A3}" srcOrd="4" destOrd="0" presId="urn:microsoft.com/office/officeart/2005/8/layout/chevron2"/>
    <dgm:cxn modelId="{806237C1-39D5-4E04-9F22-A14F291D12FF}" type="presParOf" srcId="{2F641F10-D507-41CB-A270-59506E8536A3}" destId="{790D3F24-3EE9-4575-8CD2-2E0ECA5121FF}" srcOrd="0" destOrd="0" presId="urn:microsoft.com/office/officeart/2005/8/layout/chevron2"/>
    <dgm:cxn modelId="{881BF1D0-86D8-4567-ADE8-06C354C5FBC9}" type="presParOf" srcId="{2F641F10-D507-41CB-A270-59506E8536A3}" destId="{095E0752-0EE2-431E-976D-46AE1BE705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0ADEC-FDDF-458C-9841-F78A066C08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B9AF33-93D3-48EC-BD23-D82A866503A2}">
      <dgm:prSet/>
      <dgm:spPr/>
      <dgm:t>
        <a:bodyPr/>
        <a:lstStyle/>
        <a:p>
          <a:r>
            <a:rPr lang="ru-RU" b="0" i="0" dirty="0" smtClean="0"/>
            <a:t>выразительное чтение воспитателя</a:t>
          </a:r>
          <a:endParaRPr lang="ru-RU" dirty="0"/>
        </a:p>
      </dgm:t>
    </dgm:pt>
    <dgm:pt modelId="{35CF55DB-EB65-455F-972A-43307CFE4ECE}" type="parTrans" cxnId="{03B2CDCF-D3CC-46C8-A301-5D7ACB6CD148}">
      <dgm:prSet/>
      <dgm:spPr/>
      <dgm:t>
        <a:bodyPr/>
        <a:lstStyle/>
        <a:p>
          <a:endParaRPr lang="ru-RU"/>
        </a:p>
      </dgm:t>
    </dgm:pt>
    <dgm:pt modelId="{616C0C56-671C-440B-89DE-6078A06CB22E}" type="sibTrans" cxnId="{03B2CDCF-D3CC-46C8-A301-5D7ACB6CD148}">
      <dgm:prSet/>
      <dgm:spPr/>
      <dgm:t>
        <a:bodyPr/>
        <a:lstStyle/>
        <a:p>
          <a:endParaRPr lang="ru-RU"/>
        </a:p>
      </dgm:t>
    </dgm:pt>
    <dgm:pt modelId="{14A505E2-3B33-4D8C-977C-50808B2F8FB0}">
      <dgm:prSet/>
      <dgm:spPr/>
      <dgm:t>
        <a:bodyPr/>
        <a:lstStyle/>
        <a:p>
          <a:r>
            <a:rPr lang="ru-RU" b="0" i="0" dirty="0" smtClean="0"/>
            <a:t>беседа о прочитанном</a:t>
          </a:r>
          <a:endParaRPr lang="ru-RU" dirty="0"/>
        </a:p>
      </dgm:t>
    </dgm:pt>
    <dgm:pt modelId="{8204A5C4-1BB7-4E66-81C8-A90FA47C27D6}" type="parTrans" cxnId="{61DEC913-9439-4A9F-99BA-FD937CCDCE70}">
      <dgm:prSet/>
      <dgm:spPr/>
      <dgm:t>
        <a:bodyPr/>
        <a:lstStyle/>
        <a:p>
          <a:endParaRPr lang="ru-RU"/>
        </a:p>
      </dgm:t>
    </dgm:pt>
    <dgm:pt modelId="{744763BB-F85B-433D-ACAE-E7399800281D}" type="sibTrans" cxnId="{61DEC913-9439-4A9F-99BA-FD937CCDCE70}">
      <dgm:prSet/>
      <dgm:spPr/>
      <dgm:t>
        <a:bodyPr/>
        <a:lstStyle/>
        <a:p>
          <a:endParaRPr lang="ru-RU"/>
        </a:p>
      </dgm:t>
    </dgm:pt>
    <dgm:pt modelId="{7938E977-83F7-458A-817B-2460802717E8}">
      <dgm:prSet/>
      <dgm:spPr/>
      <dgm:t>
        <a:bodyPr/>
        <a:lstStyle/>
        <a:p>
          <a:r>
            <a:rPr lang="ru-RU" b="0" i="0" dirty="0" smtClean="0"/>
            <a:t>повторное чтение</a:t>
          </a:r>
          <a:endParaRPr lang="ru-RU" dirty="0"/>
        </a:p>
      </dgm:t>
    </dgm:pt>
    <dgm:pt modelId="{92F4093F-926C-4653-B926-0188DD3A4542}" type="parTrans" cxnId="{8D5CCF20-EC38-4520-AD98-2D10BC2FD1D2}">
      <dgm:prSet/>
      <dgm:spPr/>
      <dgm:t>
        <a:bodyPr/>
        <a:lstStyle/>
        <a:p>
          <a:endParaRPr lang="ru-RU"/>
        </a:p>
      </dgm:t>
    </dgm:pt>
    <dgm:pt modelId="{FAAB89E2-D340-4ABD-99B4-FE5D5B293EFE}" type="sibTrans" cxnId="{8D5CCF20-EC38-4520-AD98-2D10BC2FD1D2}">
      <dgm:prSet/>
      <dgm:spPr/>
      <dgm:t>
        <a:bodyPr/>
        <a:lstStyle/>
        <a:p>
          <a:endParaRPr lang="ru-RU"/>
        </a:p>
      </dgm:t>
    </dgm:pt>
    <dgm:pt modelId="{0B51CE57-636B-46E5-9E0C-6FB372B4C855}">
      <dgm:prSet/>
      <dgm:spPr/>
      <dgm:t>
        <a:bodyPr/>
        <a:lstStyle/>
        <a:p>
          <a:r>
            <a:rPr lang="ru-RU" b="0" i="0" dirty="0" smtClean="0"/>
            <a:t>рассматривание иллюстраций</a:t>
          </a:r>
          <a:endParaRPr lang="ru-RU" dirty="0"/>
        </a:p>
      </dgm:t>
    </dgm:pt>
    <dgm:pt modelId="{47CBC7C3-C8B7-43CF-9BED-A52C85C1972A}" type="parTrans" cxnId="{9541C954-BDA5-4592-9EA3-2C4AA19E0208}">
      <dgm:prSet/>
      <dgm:spPr/>
      <dgm:t>
        <a:bodyPr/>
        <a:lstStyle/>
        <a:p>
          <a:endParaRPr lang="ru-RU"/>
        </a:p>
      </dgm:t>
    </dgm:pt>
    <dgm:pt modelId="{039953A3-D1D9-4EC4-A9CD-E5CEA2ACD98B}" type="sibTrans" cxnId="{9541C954-BDA5-4592-9EA3-2C4AA19E0208}">
      <dgm:prSet/>
      <dgm:spPr/>
      <dgm:t>
        <a:bodyPr/>
        <a:lstStyle/>
        <a:p>
          <a:endParaRPr lang="ru-RU"/>
        </a:p>
      </dgm:t>
    </dgm:pt>
    <dgm:pt modelId="{ECECA368-8D61-4CDD-8235-D3CA81F7EC7B}">
      <dgm:prSet/>
      <dgm:spPr/>
      <dgm:t>
        <a:bodyPr/>
        <a:lstStyle/>
        <a:p>
          <a:r>
            <a:rPr lang="ru-RU" b="0" i="0" dirty="0" smtClean="0"/>
            <a:t>объяснение незнакомых слов</a:t>
          </a:r>
          <a:endParaRPr lang="ru-RU" dirty="0"/>
        </a:p>
      </dgm:t>
    </dgm:pt>
    <dgm:pt modelId="{B85E59F6-E6C3-4C4B-A68F-05DC79FDED6A}" type="parTrans" cxnId="{083FCA8E-1B3A-495E-8676-BC56A7740CB2}">
      <dgm:prSet/>
      <dgm:spPr/>
      <dgm:t>
        <a:bodyPr/>
        <a:lstStyle/>
        <a:p>
          <a:endParaRPr lang="ru-RU"/>
        </a:p>
      </dgm:t>
    </dgm:pt>
    <dgm:pt modelId="{16DF76CE-3C74-4E91-BE63-72AB88E10519}" type="sibTrans" cxnId="{083FCA8E-1B3A-495E-8676-BC56A7740CB2}">
      <dgm:prSet/>
      <dgm:spPr/>
      <dgm:t>
        <a:bodyPr/>
        <a:lstStyle/>
        <a:p>
          <a:endParaRPr lang="ru-RU"/>
        </a:p>
      </dgm:t>
    </dgm:pt>
    <dgm:pt modelId="{FB8247C6-ABDB-476E-8A6D-9EDF64A04F40}" type="pres">
      <dgm:prSet presAssocID="{9850ADEC-FDDF-458C-9841-F78A066C08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3D7C5-E025-404A-8E62-57BCEB1F40AE}" type="pres">
      <dgm:prSet presAssocID="{FBB9AF33-93D3-48EC-BD23-D82A866503A2}" presName="node" presStyleLbl="node1" presStyleIdx="0" presStyleCnt="5" custLinFactNeighborX="4443" custLinFactNeighborY="1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54E7-2343-491D-AD1B-3DD03682050B}" type="pres">
      <dgm:prSet presAssocID="{616C0C56-671C-440B-89DE-6078A06CB22E}" presName="sibTrans" presStyleCnt="0"/>
      <dgm:spPr/>
    </dgm:pt>
    <dgm:pt modelId="{781E1E0F-9257-4200-BC16-A025E3425F20}" type="pres">
      <dgm:prSet presAssocID="{7938E977-83F7-458A-817B-2460802717E8}" presName="node" presStyleLbl="node1" presStyleIdx="1" presStyleCnt="5" custLinFactX="11112" custLinFactNeighborX="100000" custLinFactNeighborY="1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6A354-F89E-421D-A2C4-4E5009BFBCE7}" type="pres">
      <dgm:prSet presAssocID="{FAAB89E2-D340-4ABD-99B4-FE5D5B293EFE}" presName="sibTrans" presStyleCnt="0"/>
      <dgm:spPr/>
    </dgm:pt>
    <dgm:pt modelId="{1F251790-4521-4FA0-9332-3DFFEF708CEE}" type="pres">
      <dgm:prSet presAssocID="{14A505E2-3B33-4D8C-977C-50808B2F8FB0}" presName="node" presStyleLbl="node1" presStyleIdx="2" presStyleCnt="5" custLinFactX="-7223" custLinFactNeighborX="-100000" custLinFactNeighborY="1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94A88-D1AF-488E-A8FB-627F54ACDF1E}" type="pres">
      <dgm:prSet presAssocID="{744763BB-F85B-433D-ACAE-E7399800281D}" presName="sibTrans" presStyleCnt="0"/>
      <dgm:spPr/>
    </dgm:pt>
    <dgm:pt modelId="{AC81D95C-E83D-4BD9-8746-4975D0ADD064}" type="pres">
      <dgm:prSet presAssocID="{0B51CE57-636B-46E5-9E0C-6FB372B4C855}" presName="node" presStyleLbl="node1" presStyleIdx="3" presStyleCnt="5" custLinFactNeighborX="4999" custLinFactNeighborY="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CF64F-0B6E-4954-A8CF-8F24E6E87AA9}" type="pres">
      <dgm:prSet presAssocID="{039953A3-D1D9-4EC4-A9CD-E5CEA2ACD98B}" presName="sibTrans" presStyleCnt="0"/>
      <dgm:spPr/>
    </dgm:pt>
    <dgm:pt modelId="{7C36918C-CD04-45A5-A154-C7B086C0F114}" type="pres">
      <dgm:prSet presAssocID="{ECECA368-8D61-4CDD-8235-D3CA81F7EC7B}" presName="node" presStyleLbl="node1" presStyleIdx="4" presStyleCnt="5" custLinFactNeighborX="3333" custLinFactNeighborY="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A529A-1B81-49A7-8DE4-7BF85E7B2D70}" type="presOf" srcId="{0B51CE57-636B-46E5-9E0C-6FB372B4C855}" destId="{AC81D95C-E83D-4BD9-8746-4975D0ADD064}" srcOrd="0" destOrd="0" presId="urn:microsoft.com/office/officeart/2005/8/layout/default"/>
    <dgm:cxn modelId="{9541C954-BDA5-4592-9EA3-2C4AA19E0208}" srcId="{9850ADEC-FDDF-458C-9841-F78A066C08F6}" destId="{0B51CE57-636B-46E5-9E0C-6FB372B4C855}" srcOrd="3" destOrd="0" parTransId="{47CBC7C3-C8B7-43CF-9BED-A52C85C1972A}" sibTransId="{039953A3-D1D9-4EC4-A9CD-E5CEA2ACD98B}"/>
    <dgm:cxn modelId="{6905884C-BB90-401C-915F-1FA4D915FD96}" type="presOf" srcId="{FBB9AF33-93D3-48EC-BD23-D82A866503A2}" destId="{F403D7C5-E025-404A-8E62-57BCEB1F40AE}" srcOrd="0" destOrd="0" presId="urn:microsoft.com/office/officeart/2005/8/layout/default"/>
    <dgm:cxn modelId="{B9C143CC-566E-4F43-BCFD-70DBD7380100}" type="presOf" srcId="{14A505E2-3B33-4D8C-977C-50808B2F8FB0}" destId="{1F251790-4521-4FA0-9332-3DFFEF708CEE}" srcOrd="0" destOrd="0" presId="urn:microsoft.com/office/officeart/2005/8/layout/default"/>
    <dgm:cxn modelId="{F7601085-218C-4CCE-BAFA-3080FC4D301B}" type="presOf" srcId="{7938E977-83F7-458A-817B-2460802717E8}" destId="{781E1E0F-9257-4200-BC16-A025E3425F20}" srcOrd="0" destOrd="0" presId="urn:microsoft.com/office/officeart/2005/8/layout/default"/>
    <dgm:cxn modelId="{083FCA8E-1B3A-495E-8676-BC56A7740CB2}" srcId="{9850ADEC-FDDF-458C-9841-F78A066C08F6}" destId="{ECECA368-8D61-4CDD-8235-D3CA81F7EC7B}" srcOrd="4" destOrd="0" parTransId="{B85E59F6-E6C3-4C4B-A68F-05DC79FDED6A}" sibTransId="{16DF76CE-3C74-4E91-BE63-72AB88E10519}"/>
    <dgm:cxn modelId="{FA83A2F8-111B-432A-95CB-34C0FD744001}" type="presOf" srcId="{9850ADEC-FDDF-458C-9841-F78A066C08F6}" destId="{FB8247C6-ABDB-476E-8A6D-9EDF64A04F40}" srcOrd="0" destOrd="0" presId="urn:microsoft.com/office/officeart/2005/8/layout/default"/>
    <dgm:cxn modelId="{BC0ECE98-217A-4496-96B2-ED7AF8B6A09C}" type="presOf" srcId="{ECECA368-8D61-4CDD-8235-D3CA81F7EC7B}" destId="{7C36918C-CD04-45A5-A154-C7B086C0F114}" srcOrd="0" destOrd="0" presId="urn:microsoft.com/office/officeart/2005/8/layout/default"/>
    <dgm:cxn modelId="{61DEC913-9439-4A9F-99BA-FD937CCDCE70}" srcId="{9850ADEC-FDDF-458C-9841-F78A066C08F6}" destId="{14A505E2-3B33-4D8C-977C-50808B2F8FB0}" srcOrd="2" destOrd="0" parTransId="{8204A5C4-1BB7-4E66-81C8-A90FA47C27D6}" sibTransId="{744763BB-F85B-433D-ACAE-E7399800281D}"/>
    <dgm:cxn modelId="{03B2CDCF-D3CC-46C8-A301-5D7ACB6CD148}" srcId="{9850ADEC-FDDF-458C-9841-F78A066C08F6}" destId="{FBB9AF33-93D3-48EC-BD23-D82A866503A2}" srcOrd="0" destOrd="0" parTransId="{35CF55DB-EB65-455F-972A-43307CFE4ECE}" sibTransId="{616C0C56-671C-440B-89DE-6078A06CB22E}"/>
    <dgm:cxn modelId="{8D5CCF20-EC38-4520-AD98-2D10BC2FD1D2}" srcId="{9850ADEC-FDDF-458C-9841-F78A066C08F6}" destId="{7938E977-83F7-458A-817B-2460802717E8}" srcOrd="1" destOrd="0" parTransId="{92F4093F-926C-4653-B926-0188DD3A4542}" sibTransId="{FAAB89E2-D340-4ABD-99B4-FE5D5B293EFE}"/>
    <dgm:cxn modelId="{D3073473-FE52-494D-82CE-E4BA59B7A504}" type="presParOf" srcId="{FB8247C6-ABDB-476E-8A6D-9EDF64A04F40}" destId="{F403D7C5-E025-404A-8E62-57BCEB1F40AE}" srcOrd="0" destOrd="0" presId="urn:microsoft.com/office/officeart/2005/8/layout/default"/>
    <dgm:cxn modelId="{967FF35A-B703-410C-B328-DA40213F5B73}" type="presParOf" srcId="{FB8247C6-ABDB-476E-8A6D-9EDF64A04F40}" destId="{8DBF54E7-2343-491D-AD1B-3DD03682050B}" srcOrd="1" destOrd="0" presId="urn:microsoft.com/office/officeart/2005/8/layout/default"/>
    <dgm:cxn modelId="{55F8830E-EC73-4A17-939C-93B701507533}" type="presParOf" srcId="{FB8247C6-ABDB-476E-8A6D-9EDF64A04F40}" destId="{781E1E0F-9257-4200-BC16-A025E3425F20}" srcOrd="2" destOrd="0" presId="urn:microsoft.com/office/officeart/2005/8/layout/default"/>
    <dgm:cxn modelId="{29C56945-1D43-47AF-B56C-B547312FB8F6}" type="presParOf" srcId="{FB8247C6-ABDB-476E-8A6D-9EDF64A04F40}" destId="{A9A6A354-F89E-421D-A2C4-4E5009BFBCE7}" srcOrd="3" destOrd="0" presId="urn:microsoft.com/office/officeart/2005/8/layout/default"/>
    <dgm:cxn modelId="{BBBC112F-540B-42B1-98C2-10E93334B81D}" type="presParOf" srcId="{FB8247C6-ABDB-476E-8A6D-9EDF64A04F40}" destId="{1F251790-4521-4FA0-9332-3DFFEF708CEE}" srcOrd="4" destOrd="0" presId="urn:microsoft.com/office/officeart/2005/8/layout/default"/>
    <dgm:cxn modelId="{30C7BBCE-40FD-458E-ABA9-64C0F08EDB38}" type="presParOf" srcId="{FB8247C6-ABDB-476E-8A6D-9EDF64A04F40}" destId="{29494A88-D1AF-488E-A8FB-627F54ACDF1E}" srcOrd="5" destOrd="0" presId="urn:microsoft.com/office/officeart/2005/8/layout/default"/>
    <dgm:cxn modelId="{80F70FE4-EF06-4A16-B383-A8F3A3940904}" type="presParOf" srcId="{FB8247C6-ABDB-476E-8A6D-9EDF64A04F40}" destId="{AC81D95C-E83D-4BD9-8746-4975D0ADD064}" srcOrd="6" destOrd="0" presId="urn:microsoft.com/office/officeart/2005/8/layout/default"/>
    <dgm:cxn modelId="{8B0705E4-FB78-4FD2-B7CC-F6EF1A4C73CF}" type="presParOf" srcId="{FB8247C6-ABDB-476E-8A6D-9EDF64A04F40}" destId="{A0FCF64F-0B6E-4954-A8CF-8F24E6E87AA9}" srcOrd="7" destOrd="0" presId="urn:microsoft.com/office/officeart/2005/8/layout/default"/>
    <dgm:cxn modelId="{F1FD465C-5738-4925-86AB-0E7E17D13607}" type="presParOf" srcId="{FB8247C6-ABDB-476E-8A6D-9EDF64A04F40}" destId="{7C36918C-CD04-45A5-A154-C7B086C0F1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A0EBD-21A7-4CBE-83F4-B63A0248A053}">
      <dsp:nvSpPr>
        <dsp:cNvPr id="0" name=""/>
        <dsp:cNvSpPr/>
      </dsp:nvSpPr>
      <dsp:spPr>
        <a:xfrm>
          <a:off x="3539069" y="0"/>
          <a:ext cx="1759090" cy="1143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Чтение и рассказывание одного произведения</a:t>
          </a:r>
          <a:endParaRPr lang="ru-RU" sz="1300" kern="1200" dirty="0"/>
        </a:p>
      </dsp:txBody>
      <dsp:txXfrm>
        <a:off x="3539069" y="0"/>
        <a:ext cx="1759090" cy="1143409"/>
      </dsp:txXfrm>
    </dsp:sp>
    <dsp:sp modelId="{A9999574-BF28-4D2B-860D-1B183B482D0A}">
      <dsp:nvSpPr>
        <dsp:cNvPr id="0" name=""/>
        <dsp:cNvSpPr/>
      </dsp:nvSpPr>
      <dsp:spPr>
        <a:xfrm>
          <a:off x="2105751" y="571246"/>
          <a:ext cx="4574133" cy="4574133"/>
        </a:xfrm>
        <a:custGeom>
          <a:avLst/>
          <a:gdLst/>
          <a:ahLst/>
          <a:cxnLst/>
          <a:rect l="0" t="0" r="0" b="0"/>
          <a:pathLst>
            <a:path>
              <a:moveTo>
                <a:pt x="3204226" y="191955"/>
              </a:moveTo>
              <a:arcTo wR="2287066" hR="2287066" stAng="17618519" swAng="1924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CAFB-A455-4870-8072-86E47861C08B}">
      <dsp:nvSpPr>
        <dsp:cNvPr id="0" name=""/>
        <dsp:cNvSpPr/>
      </dsp:nvSpPr>
      <dsp:spPr>
        <a:xfrm>
          <a:off x="5689021" y="1580784"/>
          <a:ext cx="1759090" cy="1143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Чтение нескольких произведений, объединённых единой тематикой</a:t>
          </a:r>
          <a:endParaRPr lang="ru-RU" sz="1300" kern="1200" dirty="0"/>
        </a:p>
      </dsp:txBody>
      <dsp:txXfrm>
        <a:off x="5689021" y="1580784"/>
        <a:ext cx="1759090" cy="1143409"/>
      </dsp:txXfrm>
    </dsp:sp>
    <dsp:sp modelId="{60EC3ECD-CA7F-409D-8100-DFA7611EB82A}">
      <dsp:nvSpPr>
        <dsp:cNvPr id="0" name=""/>
        <dsp:cNvSpPr/>
      </dsp:nvSpPr>
      <dsp:spPr>
        <a:xfrm>
          <a:off x="2106370" y="572164"/>
          <a:ext cx="4574133" cy="4574133"/>
        </a:xfrm>
        <a:custGeom>
          <a:avLst/>
          <a:gdLst/>
          <a:ahLst/>
          <a:cxnLst/>
          <a:rect l="0" t="0" r="0" b="0"/>
          <a:pathLst>
            <a:path>
              <a:moveTo>
                <a:pt x="4570961" y="2166661"/>
              </a:moveTo>
              <a:arcTo wR="2287066" hR="2287066" stAng="21418932" swAng="2198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0446A-BEF2-40D7-A5BE-E7E4096CA7D5}">
      <dsp:nvSpPr>
        <dsp:cNvPr id="0" name=""/>
        <dsp:cNvSpPr/>
      </dsp:nvSpPr>
      <dsp:spPr>
        <a:xfrm>
          <a:off x="4858195" y="4137802"/>
          <a:ext cx="1759090" cy="1143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Объединение произведений, принадлежащих к разным видам искусства</a:t>
          </a:r>
          <a:endParaRPr lang="ru-RU" sz="1300" kern="1200" dirty="0"/>
        </a:p>
      </dsp:txBody>
      <dsp:txXfrm>
        <a:off x="4858195" y="4137802"/>
        <a:ext cx="1759090" cy="1143409"/>
      </dsp:txXfrm>
    </dsp:sp>
    <dsp:sp modelId="{C78ACCC7-7094-4C65-A91B-B55714F78965}">
      <dsp:nvSpPr>
        <dsp:cNvPr id="0" name=""/>
        <dsp:cNvSpPr/>
      </dsp:nvSpPr>
      <dsp:spPr>
        <a:xfrm>
          <a:off x="2106370" y="572164"/>
          <a:ext cx="4574133" cy="4574133"/>
        </a:xfrm>
        <a:custGeom>
          <a:avLst/>
          <a:gdLst/>
          <a:ahLst/>
          <a:cxnLst/>
          <a:rect l="0" t="0" r="0" b="0"/>
          <a:pathLst>
            <a:path>
              <a:moveTo>
                <a:pt x="2742720" y="4528283"/>
              </a:moveTo>
              <a:arcTo wR="2287066" hR="2287066" stAng="4710482" swAng="13790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D48E9-BAD4-489F-B71A-CC425B3B102D}">
      <dsp:nvSpPr>
        <dsp:cNvPr id="0" name=""/>
        <dsp:cNvSpPr/>
      </dsp:nvSpPr>
      <dsp:spPr>
        <a:xfrm>
          <a:off x="2169587" y="4137802"/>
          <a:ext cx="1759090" cy="1143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Чтение и рассказывание с использованием наглядного материала</a:t>
          </a:r>
          <a:endParaRPr lang="ru-RU" sz="1300" kern="1200" dirty="0"/>
        </a:p>
      </dsp:txBody>
      <dsp:txXfrm>
        <a:off x="2169587" y="4137802"/>
        <a:ext cx="1759090" cy="1143409"/>
      </dsp:txXfrm>
    </dsp:sp>
    <dsp:sp modelId="{5B52AD46-6E0D-4AF2-B593-A40A2B51C1F8}">
      <dsp:nvSpPr>
        <dsp:cNvPr id="0" name=""/>
        <dsp:cNvSpPr/>
      </dsp:nvSpPr>
      <dsp:spPr>
        <a:xfrm>
          <a:off x="2106370" y="572164"/>
          <a:ext cx="4574133" cy="4574133"/>
        </a:xfrm>
        <a:custGeom>
          <a:avLst/>
          <a:gdLst/>
          <a:ahLst/>
          <a:cxnLst/>
          <a:rect l="0" t="0" r="0" b="0"/>
          <a:pathLst>
            <a:path>
              <a:moveTo>
                <a:pt x="382618" y="3553459"/>
              </a:moveTo>
              <a:arcTo wR="2287066" hR="2287066" stAng="8782646" swAng="2198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1A4C4-1A5D-4680-B52E-860CF4BF96CA}">
      <dsp:nvSpPr>
        <dsp:cNvPr id="0" name=""/>
        <dsp:cNvSpPr/>
      </dsp:nvSpPr>
      <dsp:spPr>
        <a:xfrm>
          <a:off x="1338761" y="1580784"/>
          <a:ext cx="1759090" cy="1143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Чтение как часть занятия по развитию речи</a:t>
          </a:r>
          <a:endParaRPr lang="ru-RU" sz="1300" kern="1200" dirty="0"/>
        </a:p>
      </dsp:txBody>
      <dsp:txXfrm>
        <a:off x="1338761" y="1580784"/>
        <a:ext cx="1759090" cy="1143409"/>
      </dsp:txXfrm>
    </dsp:sp>
    <dsp:sp modelId="{5A08B0C9-3D77-43D4-A3DE-3263DB384487}">
      <dsp:nvSpPr>
        <dsp:cNvPr id="0" name=""/>
        <dsp:cNvSpPr/>
      </dsp:nvSpPr>
      <dsp:spPr>
        <a:xfrm>
          <a:off x="2106967" y="571278"/>
          <a:ext cx="4574133" cy="4574133"/>
        </a:xfrm>
        <a:custGeom>
          <a:avLst/>
          <a:gdLst/>
          <a:ahLst/>
          <a:cxnLst/>
          <a:rect l="0" t="0" r="0" b="0"/>
          <a:pathLst>
            <a:path>
              <a:moveTo>
                <a:pt x="397614" y="998406"/>
              </a:moveTo>
              <a:arcTo wR="2287066" hR="2287066" stAng="12857705" swAng="20050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E7AC0-6C77-44B3-B22B-2FD5D97AF159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5400000">
        <a:off x="-238868" y="239242"/>
        <a:ext cx="1592456" cy="1114719"/>
      </dsp:txXfrm>
    </dsp:sp>
    <dsp:sp modelId="{7BDA3B51-D55B-48AB-85D4-77BF769E0B85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0" i="0" kern="1200" dirty="0" smtClean="0">
              <a:solidFill>
                <a:srgbClr val="C00000"/>
              </a:solidFill>
            </a:rPr>
            <a:t>обоснованный выбор произведения в соответствии с разработанными критериями</a:t>
          </a:r>
          <a:r>
            <a:rPr lang="ru-RU" sz="2500" b="0" i="0" kern="1200" dirty="0" smtClean="0"/>
            <a:t> </a:t>
          </a:r>
          <a:endParaRPr lang="ru-RU" sz="2500" kern="1200" dirty="0"/>
        </a:p>
      </dsp:txBody>
      <dsp:txXfrm rot="5400000">
        <a:off x="4154611" y="-3039517"/>
        <a:ext cx="1035096" cy="7114880"/>
      </dsp:txXfrm>
    </dsp:sp>
    <dsp:sp modelId="{32A36397-2920-4DB6-A227-08C1572775EC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5400000">
        <a:off x="-238868" y="1637358"/>
        <a:ext cx="1592456" cy="1114719"/>
      </dsp:txXfrm>
    </dsp:sp>
    <dsp:sp modelId="{B62CE5C7-720C-43F4-97BA-B1910D655214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0" i="0" kern="1200" dirty="0" smtClean="0">
              <a:solidFill>
                <a:srgbClr val="C00000"/>
              </a:solidFill>
            </a:rPr>
            <a:t>определение программного содержания - литературной и воспитательной задач</a:t>
          </a:r>
          <a:endParaRPr lang="ru-RU" sz="2500" kern="1200" dirty="0">
            <a:solidFill>
              <a:srgbClr val="C00000"/>
            </a:solidFill>
          </a:endParaRPr>
        </a:p>
      </dsp:txBody>
      <dsp:txXfrm rot="5400000">
        <a:off x="4154611" y="-1641401"/>
        <a:ext cx="1035096" cy="7114880"/>
      </dsp:txXfrm>
    </dsp:sp>
    <dsp:sp modelId="{790D3F24-3EE9-4575-8CD2-2E0ECA5121FF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5400000">
        <a:off x="-238868" y="3035474"/>
        <a:ext cx="1592456" cy="1114719"/>
      </dsp:txXfrm>
    </dsp:sp>
    <dsp:sp modelId="{095E0752-0EE2-431E-976D-46AE1BE705A8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0" i="0" kern="1200" dirty="0" smtClean="0">
              <a:solidFill>
                <a:srgbClr val="C00000"/>
              </a:solidFill>
            </a:rPr>
            <a:t>подготовка воспитателя к чтению произведения</a:t>
          </a:r>
          <a:endParaRPr lang="ru-RU" sz="2500" kern="1200" dirty="0">
            <a:solidFill>
              <a:srgbClr val="C00000"/>
            </a:solidFill>
          </a:endParaRPr>
        </a:p>
      </dsp:txBody>
      <dsp:txXfrm rot="5400000">
        <a:off x="4154611" y="-243285"/>
        <a:ext cx="1035096" cy="7114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03D7C5-E025-404A-8E62-57BCEB1F40AE}">
      <dsp:nvSpPr>
        <dsp:cNvPr id="0" name=""/>
        <dsp:cNvSpPr/>
      </dsp:nvSpPr>
      <dsp:spPr>
        <a:xfrm>
          <a:off x="114262" y="70801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выразительное чтение воспитателя</a:t>
          </a:r>
          <a:endParaRPr lang="ru-RU" sz="2500" kern="1200" dirty="0"/>
        </a:p>
      </dsp:txBody>
      <dsp:txXfrm>
        <a:off x="114262" y="708015"/>
        <a:ext cx="2571749" cy="1543050"/>
      </dsp:txXfrm>
    </dsp:sp>
    <dsp:sp modelId="{781E1E0F-9257-4200-BC16-A025E3425F20}">
      <dsp:nvSpPr>
        <dsp:cNvPr id="0" name=""/>
        <dsp:cNvSpPr/>
      </dsp:nvSpPr>
      <dsp:spPr>
        <a:xfrm>
          <a:off x="5657850" y="70801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повторное чтение</a:t>
          </a:r>
          <a:endParaRPr lang="ru-RU" sz="2500" kern="1200" dirty="0"/>
        </a:p>
      </dsp:txBody>
      <dsp:txXfrm>
        <a:off x="5657850" y="708015"/>
        <a:ext cx="2571749" cy="1543050"/>
      </dsp:txXfrm>
    </dsp:sp>
    <dsp:sp modelId="{1F251790-4521-4FA0-9332-3DFFEF708CEE}">
      <dsp:nvSpPr>
        <dsp:cNvPr id="0" name=""/>
        <dsp:cNvSpPr/>
      </dsp:nvSpPr>
      <dsp:spPr>
        <a:xfrm>
          <a:off x="2900342" y="70801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беседа о прочитанном</a:t>
          </a:r>
          <a:endParaRPr lang="ru-RU" sz="2500" kern="1200" dirty="0"/>
        </a:p>
      </dsp:txBody>
      <dsp:txXfrm>
        <a:off x="2900342" y="708015"/>
        <a:ext cx="2571749" cy="1543050"/>
      </dsp:txXfrm>
    </dsp:sp>
    <dsp:sp modelId="{AC81D95C-E83D-4BD9-8746-4975D0ADD064}">
      <dsp:nvSpPr>
        <dsp:cNvPr id="0" name=""/>
        <dsp:cNvSpPr/>
      </dsp:nvSpPr>
      <dsp:spPr>
        <a:xfrm>
          <a:off x="1543024" y="235109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рассматривание иллюстраций</a:t>
          </a:r>
          <a:endParaRPr lang="ru-RU" sz="2500" kern="1200" dirty="0"/>
        </a:p>
      </dsp:txBody>
      <dsp:txXfrm>
        <a:off x="1543024" y="2351096"/>
        <a:ext cx="2571749" cy="1543050"/>
      </dsp:txXfrm>
    </dsp:sp>
    <dsp:sp modelId="{7C36918C-CD04-45A5-A154-C7B086C0F114}">
      <dsp:nvSpPr>
        <dsp:cNvPr id="0" name=""/>
        <dsp:cNvSpPr/>
      </dsp:nvSpPr>
      <dsp:spPr>
        <a:xfrm>
          <a:off x="4329103" y="235109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объяснение незнакомых слов</a:t>
          </a:r>
          <a:endParaRPr lang="ru-RU" sz="2500" kern="1200" dirty="0"/>
        </a:p>
      </dsp:txBody>
      <dsp:txXfrm>
        <a:off x="4329103" y="2351096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929618" cy="17859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Художественная литература как средство всестороннего развития дошкольника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429264"/>
            <a:ext cx="4850884" cy="10123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Воспитатель Харитонова </a:t>
            </a:r>
            <a:r>
              <a:rPr lang="ru-RU" dirty="0" smtClean="0">
                <a:solidFill>
                  <a:srgbClr val="002060"/>
                </a:solidFill>
              </a:rPr>
              <a:t>С.Н.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572032" cy="344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Работа с родителями</a:t>
            </a:r>
            <a:endParaRPr lang="ru-RU" sz="4000" dirty="0"/>
          </a:p>
        </p:txBody>
      </p:sp>
      <p:pic>
        <p:nvPicPr>
          <p:cNvPr id="5124" name="Picture 4" descr="C:\Documents and Settings\Admin\Рабочий стол\картинки\r_0_qblbrkgxz0u0v3rufx8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4071966" cy="28499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285860"/>
            <a:ext cx="322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Консультация для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285860"/>
            <a:ext cx="2818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Индивидуальные беседы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357826"/>
            <a:ext cx="2286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Анкетирование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357826"/>
            <a:ext cx="271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Печатные консультации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5357826"/>
            <a:ext cx="2224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Совместные досуги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библиотека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749966" cy="503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книги – всегда интересно 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935416" cy="46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38912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Ознакомление с художественной литературой дошкольников действительно занимает важное место во всей системе учебно-воспитательного процесса, так как за ним стоит не только развитие речевых умений ребенка, но и всей личности в целом: ее сущностных сил, духовных потребностей, нравственных идеалов, личных и общественных представлений, мировоззрения.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наличие интереса - это первое из условий успешного воспитания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артинки\sm_img-1012790_98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7"/>
            <a:ext cx="7358114" cy="489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6000792" cy="4643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Цель: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воспитание у детей средствами художественной литературы общечеловеческих  ценностей, культуры речевого общения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7818" y="3143248"/>
            <a:ext cx="3786182" cy="35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829312" cy="61436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Задачи: </a:t>
            </a:r>
            <a:r>
              <a:rPr lang="ru-RU" sz="2400" b="0" dirty="0" smtClean="0">
                <a:solidFill>
                  <a:srgbClr val="FF0000"/>
                </a:solidFill>
              </a:rPr>
              <a:t>1.</a:t>
            </a:r>
            <a:r>
              <a:rPr lang="ru-RU" sz="2400" b="0" i="1" dirty="0" smtClean="0">
                <a:solidFill>
                  <a:srgbClr val="FF0000"/>
                </a:solidFill>
              </a:rPr>
              <a:t> </a:t>
            </a:r>
            <a:r>
              <a:rPr lang="ru-RU" sz="2200" b="0" i="1" dirty="0" smtClean="0">
                <a:solidFill>
                  <a:srgbClr val="FF0000"/>
                </a:solidFill>
              </a:rPr>
              <a:t> </a:t>
            </a:r>
            <a:r>
              <a:rPr lang="ru-RU" sz="2400" b="0" i="1" dirty="0" smtClean="0">
                <a:solidFill>
                  <a:srgbClr val="FF0000"/>
                </a:solidFill>
                <a:latin typeface="Monotype Corsiva" pitchFamily="66" charset="0"/>
              </a:rPr>
              <a:t>  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целостной картины мира, в том числе первичных ценностных представлений через чтение </a:t>
            </a:r>
            <a:r>
              <a:rPr lang="ru-RU" sz="2400" smtClean="0">
                <a:solidFill>
                  <a:srgbClr val="FF0000"/>
                </a:solidFill>
                <a:latin typeface="Monotype Corsiva" pitchFamily="66" charset="0"/>
              </a:rPr>
              <a:t>художественных произведений;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>2.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развитие литературной речи; </a:t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3.приобщение к словесному искусству;</a:t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b="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200" b="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b="0" i="1" dirty="0" smtClean="0">
                <a:solidFill>
                  <a:srgbClr val="FF0000"/>
                </a:solidFill>
                <a:latin typeface="Monotype Corsiva" pitchFamily="66" charset="0"/>
              </a:rPr>
              <a:t>4.</a:t>
            </a:r>
            <a:r>
              <a:rPr lang="ru-RU" sz="2200" b="0" i="1" dirty="0" smtClean="0">
                <a:latin typeface="Monotype Corsiva" pitchFamily="66" charset="0"/>
              </a:rPr>
              <a:t> </a:t>
            </a:r>
            <a:r>
              <a:rPr lang="ru-RU" sz="2200" b="0" i="1" dirty="0" smtClean="0">
                <a:solidFill>
                  <a:srgbClr val="FF0000"/>
                </a:solidFill>
                <a:latin typeface="Monotype Corsiva" pitchFamily="66" charset="0"/>
              </a:rPr>
              <a:t>воспитывать интерес к художественной литературе, обеспечить усвоение содержания произведений и эмоциональную отзывчивость на неё;</a:t>
            </a:r>
            <a:br>
              <a:rPr lang="ru-RU" sz="2200" b="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b="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200" b="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Monotype Corsiva" pitchFamily="66" charset="0"/>
              </a:rPr>
              <a:t>5.  приобщать родителей к ознакомлению детей с художественной литературой.</a:t>
            </a:r>
            <a:br>
              <a:rPr lang="ru-RU" sz="2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1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43636" y="3143248"/>
            <a:ext cx="2752401" cy="31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Основные методы чтения художественного произведения</a:t>
            </a:r>
            <a:endParaRPr lang="ru-RU" sz="3600" dirty="0"/>
          </a:p>
        </p:txBody>
      </p:sp>
      <p:pic>
        <p:nvPicPr>
          <p:cNvPr id="15" name="Содержимое 14" descr="21d3ff83d6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428868"/>
            <a:ext cx="3214710" cy="3000395"/>
          </a:xfrm>
        </p:spPr>
      </p:pic>
      <p:sp>
        <p:nvSpPr>
          <p:cNvPr id="4" name="Овал 3"/>
          <p:cNvSpPr/>
          <p:nvPr/>
        </p:nvSpPr>
        <p:spPr>
          <a:xfrm>
            <a:off x="500034" y="2000240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воспитателя по книге или наизусть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72198" y="2000240"/>
            <a:ext cx="250033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Рассказывание воспитателя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10" y="4857760"/>
            <a:ext cx="228601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Инсценирование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43636" y="478632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Заучивание наизусть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Типы занятий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786874" cy="53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Admin\Рабочий стол\картинки\0008-009-Gruppa-praktik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971800"/>
            <a:ext cx="2428892" cy="195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Подготовка к занятию и методические требования к нему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Приёмы формирования полноценного восприятия произведения детьми</a:t>
            </a:r>
            <a:endParaRPr lang="ru-RU" sz="4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4400" b="1" dirty="0" smtClean="0"/>
              <a:t>Формы образовательной деятельности</a:t>
            </a:r>
            <a:endParaRPr lang="ru-RU" sz="4400" dirty="0"/>
          </a:p>
        </p:txBody>
      </p:sp>
      <p:pic>
        <p:nvPicPr>
          <p:cNvPr id="3074" name="Picture 2" descr="C:\Documents and Settings\Admin\Рабочий стол\картинки\kartinki-dlya-detskogo-s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1214446" cy="824285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1214446" cy="82428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86124"/>
            <a:ext cx="1214446" cy="824285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71942"/>
            <a:ext cx="1214446" cy="824285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214446" cy="824285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636"/>
            <a:ext cx="1214446" cy="824285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636"/>
            <a:ext cx="1214446" cy="824285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86454"/>
            <a:ext cx="1214446" cy="824285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картинки\kartinki-dlya-detskogo-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86454"/>
            <a:ext cx="1214446" cy="824285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2928926" y="264318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57752" y="2428868"/>
            <a:ext cx="2025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Индивидуальные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214678" y="407194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14942" y="3857628"/>
            <a:ext cx="172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Подгрупповые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857620" y="5786454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786446" y="5572140"/>
            <a:ext cx="131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Групповые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533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 </a:t>
            </a:r>
            <a:r>
              <a:rPr lang="ru-RU" sz="3200" b="1" dirty="0" smtClean="0"/>
              <a:t>Интеграция образовательной области «Чтение художественной литературы» с другими образовательными областями»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картинки\0_7bf35_84daee1c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357562"/>
            <a:ext cx="2071702" cy="14631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428868"/>
            <a:ext cx="238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2857496"/>
            <a:ext cx="114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3571876"/>
            <a:ext cx="172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5143512"/>
            <a:ext cx="160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4500570"/>
            <a:ext cx="66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143512"/>
            <a:ext cx="1222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Познание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714752"/>
            <a:ext cx="178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Коммуникация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5572140"/>
            <a:ext cx="3115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786058"/>
            <a:ext cx="100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3911196" y="3018232"/>
            <a:ext cx="642942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286380" y="321468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0694" y="378619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29256" y="4714884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72066" y="4929198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3893339" y="525066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1928794" y="4714884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2071670" y="385762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214546" y="3071810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886</TotalTime>
  <Words>224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Художественная литература как средство всестороннего развития дошкольника</vt:lpstr>
      <vt:lpstr>Цель: воспитание у детей средствами художественной литературы общечеловеческих  ценностей, культуры речевого общения</vt:lpstr>
      <vt:lpstr>       Задачи: 1.    Формирование целостной картины мира, в том числе первичных ценностных представлений через чтение художественных произведений;  2.развитие литературной речи;   3.приобщение к словесному искусству;    4. воспитывать интерес к художественной литературе, обеспечить усвоение содержания произведений и эмоциональную отзывчивость на неё;  5.  приобщать родителей к ознакомлению детей с художественной литературой.  </vt:lpstr>
      <vt:lpstr>Основные методы чтения художественного произведения</vt:lpstr>
      <vt:lpstr>Типы занятий</vt:lpstr>
      <vt:lpstr>Подготовка к занятию и методические требования к нему</vt:lpstr>
      <vt:lpstr>Приёмы формирования полноценного восприятия произведения детьми</vt:lpstr>
      <vt:lpstr> Формы образовательной деятельности</vt:lpstr>
      <vt:lpstr> Интеграция образовательной области «Чтение художественной литературы» с другими образовательными областями»</vt:lpstr>
      <vt:lpstr>Работа с родителями</vt:lpstr>
      <vt:lpstr>Наша библиотека</vt:lpstr>
      <vt:lpstr>Новые книги – всегда интересно !</vt:lpstr>
      <vt:lpstr>Вывод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литература как средство всестороннего развития дошкольника</dc:title>
  <cp:lastModifiedBy>Dexp1</cp:lastModifiedBy>
  <cp:revision>59</cp:revision>
  <dcterms:modified xsi:type="dcterms:W3CDTF">2017-02-02T14:07:30Z</dcterms:modified>
</cp:coreProperties>
</file>